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7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7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2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7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8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6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60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4BBE674D-C63A-4E02-A301-4712C488E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5858"/>
          <a:stretch/>
        </p:blipFill>
        <p:spPr>
          <a:xfrm>
            <a:off x="20" y="-1"/>
            <a:ext cx="12191980" cy="6858001"/>
          </a:xfrm>
          <a:custGeom>
            <a:avLst/>
            <a:gdLst/>
            <a:ahLst/>
            <a:cxnLst/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4628129" y="6857999"/>
                </a:lnTo>
                <a:lnTo>
                  <a:pt x="4734519" y="6819371"/>
                </a:lnTo>
                <a:cubicBezTo>
                  <a:pt x="4938119" y="6741181"/>
                  <a:pt x="5132935" y="6652933"/>
                  <a:pt x="5315781" y="6551721"/>
                </a:cubicBezTo>
                <a:cubicBezTo>
                  <a:pt x="6619811" y="5830059"/>
                  <a:pt x="6364610" y="4934281"/>
                  <a:pt x="6058656" y="3948664"/>
                </a:cubicBezTo>
                <a:cubicBezTo>
                  <a:pt x="5601502" y="2476708"/>
                  <a:pt x="4958009" y="1222984"/>
                  <a:pt x="2540911" y="827627"/>
                </a:cubicBezTo>
                <a:cubicBezTo>
                  <a:pt x="1760946" y="699982"/>
                  <a:pt x="986522" y="591203"/>
                  <a:pt x="238021" y="541759"/>
                </a:cubicBezTo>
                <a:lnTo>
                  <a:pt x="0" y="529223"/>
                </a:lnTo>
                <a:close/>
              </a:path>
            </a:pathLst>
          </a:cu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E884834C-61DF-4ACB-B73F-4F006E2BF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latin typeface="Berlin Sans FB" panose="020E0602020502020306" pitchFamily="34" charset="0"/>
              </a:rPr>
              <a:t>Let’s get validating</a:t>
            </a:r>
          </a:p>
        </p:txBody>
      </p:sp>
    </p:spTree>
    <p:extLst>
      <p:ext uri="{BB962C8B-B14F-4D97-AF65-F5344CB8AC3E}">
        <p14:creationId xmlns:p14="http://schemas.microsoft.com/office/powerpoint/2010/main" val="7720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2069748-89BE-45CB-8FB0-9EC21F2F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" panose="020E0602020502020306" pitchFamily="34" charset="0"/>
              </a:rPr>
              <a:t>Today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24DCC49-69F0-4D66-AD64-61D5C362C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Berlin Sans FB" panose="020E0602020502020306" pitchFamily="34" charset="0"/>
              </a:rPr>
              <a:t>Brief introduction</a:t>
            </a:r>
          </a:p>
          <a:p>
            <a:r>
              <a:rPr lang="en-GB" dirty="0">
                <a:latin typeface="Berlin Sans FB" panose="020E0602020502020306" pitchFamily="34" charset="0"/>
              </a:rPr>
              <a:t>Idea validation </a:t>
            </a:r>
          </a:p>
          <a:p>
            <a:r>
              <a:rPr lang="en-GB" dirty="0">
                <a:latin typeface="Berlin Sans FB" panose="020E0602020502020306" pitchFamily="34" charset="0"/>
              </a:rPr>
              <a:t>Let’s get to work: </a:t>
            </a:r>
          </a:p>
          <a:p>
            <a:pPr lvl="1"/>
            <a:r>
              <a:rPr lang="en-GB" sz="2800" dirty="0">
                <a:latin typeface="Berlin Sans FB" panose="020E0602020502020306" pitchFamily="34" charset="0"/>
              </a:rPr>
              <a:t>Define your goal </a:t>
            </a:r>
          </a:p>
          <a:p>
            <a:pPr lvl="1"/>
            <a:r>
              <a:rPr lang="en-GB" sz="2800" dirty="0">
                <a:latin typeface="Berlin Sans FB" panose="020E0602020502020306" pitchFamily="34" charset="0"/>
              </a:rPr>
              <a:t>Write out your assumptions </a:t>
            </a:r>
          </a:p>
          <a:p>
            <a:pPr lvl="1"/>
            <a:r>
              <a:rPr lang="en-GB" sz="2800" dirty="0">
                <a:latin typeface="Berlin Sans FB" panose="020E0602020502020306" pitchFamily="34" charset="0"/>
              </a:rPr>
              <a:t>Find the most useful ways to test it </a:t>
            </a:r>
          </a:p>
        </p:txBody>
      </p:sp>
    </p:spTree>
    <p:extLst>
      <p:ext uri="{BB962C8B-B14F-4D97-AF65-F5344CB8AC3E}">
        <p14:creationId xmlns:p14="http://schemas.microsoft.com/office/powerpoint/2010/main" val="326588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8FF2CD6-61A1-4E16-AAF0-46000B68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" panose="020E0602020502020306" pitchFamily="34" charset="0"/>
              </a:rPr>
              <a:t>Idea validation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711578E-DBC1-410E-9F51-8EE717A35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Berlin Sans FB" panose="020E0602020502020306" pitchFamily="34" charset="0"/>
              </a:rPr>
              <a:t>is the process of gathering evidence around ideas through experimentation to make fast, informed and de-risked decisions.</a:t>
            </a:r>
          </a:p>
          <a:p>
            <a:r>
              <a:rPr lang="en-GB" dirty="0">
                <a:latin typeface="Berlin Sans FB" panose="020E0602020502020306" pitchFamily="34" charset="0"/>
              </a:rPr>
              <a:t>The purpose of idea validation is to make sure your idea has real demand, otherwise there’s a real risk of it becoming “just another cool idea”.</a:t>
            </a:r>
          </a:p>
        </p:txBody>
      </p:sp>
    </p:spTree>
    <p:extLst>
      <p:ext uri="{BB962C8B-B14F-4D97-AF65-F5344CB8AC3E}">
        <p14:creationId xmlns:p14="http://schemas.microsoft.com/office/powerpoint/2010/main" val="317437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A102F0CB-1273-4628-ACA9-0503C4851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0"/>
            <a:ext cx="9702800" cy="6859880"/>
          </a:xfrm>
        </p:spPr>
      </p:pic>
    </p:spTree>
    <p:extLst>
      <p:ext uri="{BB962C8B-B14F-4D97-AF65-F5344CB8AC3E}">
        <p14:creationId xmlns:p14="http://schemas.microsoft.com/office/powerpoint/2010/main" val="3243814041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78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 LT Pro</vt:lpstr>
      <vt:lpstr>Avenir Next LT Pro Light</vt:lpstr>
      <vt:lpstr>Berlin Sans FB</vt:lpstr>
      <vt:lpstr>Sitka Subheading</vt:lpstr>
      <vt:lpstr>PebbleVTI</vt:lpstr>
      <vt:lpstr>Let’s get validating</vt:lpstr>
      <vt:lpstr>Today</vt:lpstr>
      <vt:lpstr>Idea validation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get validating</dc:title>
  <dc:creator>Sandra Liiv</dc:creator>
  <cp:lastModifiedBy>Donal Guerin</cp:lastModifiedBy>
  <cp:revision>2</cp:revision>
  <dcterms:created xsi:type="dcterms:W3CDTF">2021-08-23T20:09:10Z</dcterms:created>
  <dcterms:modified xsi:type="dcterms:W3CDTF">2022-02-07T11:59:02Z</dcterms:modified>
</cp:coreProperties>
</file>